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embeddedFontLst>
    <p:embeddedFont>
      <p:font typeface="Didact Gothic" pitchFamily="2" charset="0"/>
      <p:regular r:id="rId58"/>
    </p:embeddedFon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Quicksand" pitchFamily="2" charset="77"/>
      <p:regular r:id="rId63"/>
      <p:bold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914db8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914db8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843a89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843a890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92b0a9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92b0a9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914db82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914db82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914db82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914db82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14db82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914db82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914db82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d914db82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914db82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914db82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914db82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d914db82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d914db82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d914db82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92b0a9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92b0a99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d914db82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d914db82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d914db82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d914db82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914db82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914db82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914db82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914db82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92b0a9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92b0a99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914db82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914db82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914db82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914db82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914db82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914db82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d914db82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d914db82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843a890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843a890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92b0a9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d92b0a99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914db82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914db82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d914db82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d914db82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d914db82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d914db82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914db82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914db82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914db82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d914db82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914db82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914db82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914db82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d914db82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914db82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d914db82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d914db82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d914db82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d914db82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d914db82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d914db82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d914db82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914db82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914db82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d914db82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d914db82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d914db82c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d914db82c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d914db82c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d914db82c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d914db82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d914db82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d914db82c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d914db82c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d914db82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d914db82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d914db82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d914db82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843a890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843a890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d92b0a99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d92b0a99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914db82c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914db82c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d92b0a99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d92b0a99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d914db82c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d914db82c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92b0a99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92b0a99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d914db82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d914db82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843a89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843a89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914db82c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914db82c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843a89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843a89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843a89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d843a89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rgbClr val="6FA8D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sz="4000" b="1" i="1"/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sz="4000" b="1" i="1"/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 b="1" i="1"/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 b="1" i="1"/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 b="1" i="1"/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 b="1" i="1"/>
            </a:lvl8pPr>
            <a:lvl9pPr marL="4114800" lvl="8" indent="-4826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6FA8D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6FA8DC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rgbClr val="6FA8DC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6FA8D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aemelia_icons.png"/>
          <p:cNvPicPr preferRelativeResize="0"/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164145" y="4406300"/>
            <a:ext cx="2346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fixit.com/Device/Nintendo_Game_Boy_Advance_SP" TargetMode="External"/><Relationship Id="rId4" Type="http://schemas.openxmlformats.org/officeDocument/2006/relationships/hyperlink" Target="https://www.ifixit.com/Teardown/Game+Boy+Advance+Teardown/190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YXAZZfJm-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oshpark.com/2017/04/14/flash-memory-adapter-for-game-bo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Nintendo+Switch+Teardown/7826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Nintendo+Switch+Teardown/7826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Nintendo+Switch+Teardown/78263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ZUDEaLa5Nw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ZUDEaLa5Nw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ZUDEaLa5N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51750" y="1968875"/>
            <a:ext cx="82947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Hardware for Game Developers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200" y="152400"/>
            <a:ext cx="503359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>
            <a:spLocks noGrp="1"/>
          </p:cNvSpPr>
          <p:nvPr>
            <p:ph type="body" idx="4294967295"/>
          </p:nvPr>
        </p:nvSpPr>
        <p:spPr>
          <a:xfrm>
            <a:off x="6804900" y="3992700"/>
            <a:ext cx="2339100" cy="11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iFixit Links</a:t>
            </a:r>
            <a:endParaRPr sz="1200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Gameboy Advance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Gameboy Advance SP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950" y="668200"/>
            <a:ext cx="6656099" cy="38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body" idx="4294967295"/>
          </p:nvPr>
        </p:nvSpPr>
        <p:spPr>
          <a:xfrm>
            <a:off x="5575800" y="4615500"/>
            <a:ext cx="35682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The Tiniest Game Boy for Your Keychain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375" y="1098550"/>
            <a:ext cx="839925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3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02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4760475" y="916050"/>
            <a:ext cx="3430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ESP32 </a:t>
            </a:r>
            <a:endParaRPr sz="18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2 cores 32bit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160MHz (240)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8mb flash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520kb sram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2 I2C, 2 I2S, 3 UART, 4 SPI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16 GPIO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Wifi, BLE,etc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25" y="770863"/>
            <a:ext cx="3601774" cy="36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25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425" y="1303450"/>
            <a:ext cx="2536600" cy="25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3915796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$10</a:t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7460721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$5</a:t>
            </a: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3864100" y="1754825"/>
            <a:ext cx="776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AMZ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7335225" y="1754825"/>
            <a:ext cx="923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Alibaba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952500"/>
            <a:ext cx="62865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body" idx="4294967295"/>
          </p:nvPr>
        </p:nvSpPr>
        <p:spPr>
          <a:xfrm>
            <a:off x="5575800" y="4615500"/>
            <a:ext cx="35682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Re-programmable Game Boy cartridge 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Dissecting Switch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isn’t hard… anymore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109075" y="146025"/>
            <a:ext cx="2110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963" y="287225"/>
            <a:ext cx="6092075" cy="45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>
            <a:spLocks noGrp="1"/>
          </p:cNvSpPr>
          <p:nvPr>
            <p:ph type="body" idx="4294967295"/>
          </p:nvPr>
        </p:nvSpPr>
        <p:spPr>
          <a:xfrm>
            <a:off x="6705600" y="4615500"/>
            <a:ext cx="24384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Switch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Teardown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 iFixit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rgbClr val="9FC5E8"/>
                </a:solidFill>
              </a:rPr>
              <a:t>HELLO!</a:t>
            </a:r>
            <a:endParaRPr sz="11000">
              <a:solidFill>
                <a:srgbClr val="9FC5E8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4294967295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I am Pablo Oyarzo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Space, Hardware and Startups.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You can find me at oyarzo.space</a:t>
            </a:r>
            <a:endParaRPr sz="2400" b="1"/>
          </a:p>
        </p:txBody>
      </p:sp>
      <p:pic>
        <p:nvPicPr>
          <p:cNvPr id="68" name="Google Shape;68;p14" descr="photo-1434030216411-0b793f4b4173.jp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534350"/>
            <a:ext cx="8839199" cy="407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50" y="609450"/>
            <a:ext cx="862730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51" y="415800"/>
            <a:ext cx="5745249" cy="4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6268800" y="916050"/>
            <a:ext cx="27987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Raspberry Pi Zero W </a:t>
            </a:r>
            <a:endParaRPr sz="18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single-core CPU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1GHz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512MB RAM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Microsd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Mini HDMI and USB On-The-Go ports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Composite video and reset headers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16 GPIO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Wifi, BLE...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$10</a:t>
            </a:r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550" y="586363"/>
            <a:ext cx="6108900" cy="39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>
            <a:spLocks noGrp="1"/>
          </p:cNvSpPr>
          <p:nvPr>
            <p:ph type="body" idx="4294967295"/>
          </p:nvPr>
        </p:nvSpPr>
        <p:spPr>
          <a:xfrm>
            <a:off x="7006500" y="4557125"/>
            <a:ext cx="2137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Composite Video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138" y="814550"/>
            <a:ext cx="6275725" cy="3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75" y="198163"/>
            <a:ext cx="7959449" cy="47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49" y="420150"/>
            <a:ext cx="5733651" cy="4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6268800" y="916050"/>
            <a:ext cx="27987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Raspberry Pi Compute Module 3+ Lite</a:t>
            </a:r>
            <a:endParaRPr sz="1800" b="1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single-core CPU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1GHz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1GB RAM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DDR2 SODIMM form factor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No wifi, bt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$25</a:t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Joycon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sldNum" idx="12"/>
          </p:nvPr>
        </p:nvSpPr>
        <p:spPr>
          <a:xfrm>
            <a:off x="109075" y="146025"/>
            <a:ext cx="2110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457200"/>
            <a:ext cx="5638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>
            <a:spLocks noGrp="1"/>
          </p:cNvSpPr>
          <p:nvPr>
            <p:ph type="body" idx="4294967295"/>
          </p:nvPr>
        </p:nvSpPr>
        <p:spPr>
          <a:xfrm>
            <a:off x="6705600" y="4615500"/>
            <a:ext cx="24384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Switch Teardown iFixit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25" y="469000"/>
            <a:ext cx="8856525" cy="42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31638"/>
            <a:ext cx="8839200" cy="468022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37100" y="4674600"/>
            <a:ext cx="5406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https://www.facebook.com/groups/DominicanHardwareCommunity/</a:t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75" y="516051"/>
            <a:ext cx="8672851" cy="41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/>
          <p:nvPr/>
        </p:nvSpPr>
        <p:spPr>
          <a:xfrm>
            <a:off x="5487450" y="3869350"/>
            <a:ext cx="2563800" cy="103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4294967295"/>
          </p:nvPr>
        </p:nvSpPr>
        <p:spPr>
          <a:xfrm>
            <a:off x="6705600" y="4615500"/>
            <a:ext cx="24384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Switch Teardown iFixit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modules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109075" y="146025"/>
            <a:ext cx="2110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75" y="840788"/>
            <a:ext cx="4615899" cy="34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5979575" y="2149650"/>
            <a:ext cx="3036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Adafruit LIS3DH Triple-Axis Accelerometer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$8</a:t>
            </a:r>
            <a:endParaRPr/>
          </a:p>
        </p:txBody>
      </p:sp>
      <p:sp>
        <p:nvSpPr>
          <p:cNvPr id="272" name="Google Shape;272;p45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/>
        </p:nvSpPr>
        <p:spPr>
          <a:xfrm>
            <a:off x="5979575" y="2149650"/>
            <a:ext cx="3036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OSOYOO IR Infrared arduino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$1</a:t>
            </a:r>
            <a:endParaRPr/>
          </a:p>
        </p:txBody>
      </p:sp>
      <p:sp>
        <p:nvSpPr>
          <p:cNvPr id="279" name="Google Shape;279;p46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325" y="1192075"/>
            <a:ext cx="4838699" cy="27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/>
        </p:nvSpPr>
        <p:spPr>
          <a:xfrm>
            <a:off x="5979575" y="2024550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Adafruit VL6180X Time of Flight Distance Ranging Sensor (VL6180)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6" name="Google Shape;286;p47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$15</a:t>
            </a:r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2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/>
          <p:nvPr/>
        </p:nvSpPr>
        <p:spPr>
          <a:xfrm>
            <a:off x="3915796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$7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3864100" y="1754825"/>
            <a:ext cx="87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1102188" y="3630975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Lithium Ion Polymer Battery - 3.7v 100mAh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7865921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$6</a:t>
            </a:r>
            <a:endParaRPr/>
          </a:p>
        </p:txBody>
      </p:sp>
      <p:sp>
        <p:nvSpPr>
          <p:cNvPr id="297" name="Google Shape;297;p48"/>
          <p:cNvSpPr txBox="1"/>
          <p:nvPr/>
        </p:nvSpPr>
        <p:spPr>
          <a:xfrm>
            <a:off x="7814225" y="1754825"/>
            <a:ext cx="87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4889488" y="3630975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Lithium Ion Polymer Battery - 3.7v 150mAh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500" y="1240550"/>
            <a:ext cx="2772325" cy="208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75" y="1217912"/>
            <a:ext cx="2832674" cy="21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/>
          <p:nvPr/>
        </p:nvSpPr>
        <p:spPr>
          <a:xfrm>
            <a:off x="3915796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$7</a:t>
            </a:r>
            <a:endParaRPr/>
          </a:p>
        </p:txBody>
      </p:sp>
      <p:sp>
        <p:nvSpPr>
          <p:cNvPr id="306" name="Google Shape;306;p49"/>
          <p:cNvSpPr txBox="1"/>
          <p:nvPr/>
        </p:nvSpPr>
        <p:spPr>
          <a:xfrm>
            <a:off x="3864100" y="1754825"/>
            <a:ext cx="87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200" y="930800"/>
            <a:ext cx="2446675" cy="270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/>
        </p:nvSpPr>
        <p:spPr>
          <a:xfrm>
            <a:off x="1102188" y="3630975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Adafruit Mini Lipo w/Mini-B USB Jack - USB LiIon/LiPoly charger - v1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7865921" y="120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$6</a:t>
            </a:r>
            <a:endParaRPr/>
          </a:p>
        </p:txBody>
      </p:sp>
      <p:sp>
        <p:nvSpPr>
          <p:cNvPr id="310" name="Google Shape;310;p49"/>
          <p:cNvSpPr txBox="1"/>
          <p:nvPr/>
        </p:nvSpPr>
        <p:spPr>
          <a:xfrm>
            <a:off x="7814225" y="1754825"/>
            <a:ext cx="8730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4889488" y="3630975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Adafruit Micro Lipo - USB LiIon/LiPoly charger - v1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500" y="1240550"/>
            <a:ext cx="2772325" cy="208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/>
        </p:nvSpPr>
        <p:spPr>
          <a:xfrm>
            <a:off x="5979575" y="2149650"/>
            <a:ext cx="30363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PSP 3000 2-Axis Analog Thumb Joystick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8" name="Google Shape;318;p50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$5</a:t>
            </a:r>
            <a:endParaRPr/>
          </a:p>
        </p:txBody>
      </p:sp>
      <p:sp>
        <p:nvSpPr>
          <p:cNvPr id="319" name="Google Shape;319;p50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75" y="681200"/>
            <a:ext cx="5038001" cy="37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/>
        </p:nvSpPr>
        <p:spPr>
          <a:xfrm>
            <a:off x="5979500" y="2274750"/>
            <a:ext cx="3036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Vibrating Mini Motor Disc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51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$2</a:t>
            </a:r>
            <a:endParaRPr/>
          </a:p>
        </p:txBody>
      </p:sp>
      <p:sp>
        <p:nvSpPr>
          <p:cNvPr id="327" name="Google Shape;327;p51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99" y="693725"/>
            <a:ext cx="5004625" cy="37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isn’t hard… anymore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before vs now</a:t>
            </a:r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isn’t hard… anymore</a:t>
            </a: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then</a:t>
            </a:r>
            <a:endParaRPr/>
          </a:p>
        </p:txBody>
      </p:sp>
      <p:sp>
        <p:nvSpPr>
          <p:cNvPr id="341" name="Google Shape;341;p5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body" idx="4294967295"/>
          </p:nvPr>
        </p:nvSpPr>
        <p:spPr>
          <a:xfrm>
            <a:off x="5575800" y="4615500"/>
            <a:ext cx="35682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GBA Hardware Autopsy Youtube</a:t>
            </a:r>
            <a:endParaRPr sz="1200"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775" y="416400"/>
            <a:ext cx="6342447" cy="431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>
            <a:spLocks noGrp="1"/>
          </p:cNvSpPr>
          <p:nvPr>
            <p:ph type="body" idx="4294967295"/>
          </p:nvPr>
        </p:nvSpPr>
        <p:spPr>
          <a:xfrm>
            <a:off x="5575800" y="4615500"/>
            <a:ext cx="35682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GBA Hardware Autopsy Youtube</a:t>
            </a:r>
            <a:endParaRPr sz="1200"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00" y="214675"/>
            <a:ext cx="4952024" cy="47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>
            <a:spLocks noGrp="1"/>
          </p:cNvSpPr>
          <p:nvPr>
            <p:ph type="body" idx="4294967295"/>
          </p:nvPr>
        </p:nvSpPr>
        <p:spPr>
          <a:xfrm>
            <a:off x="5575800" y="4615500"/>
            <a:ext cx="35682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▸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GBA Hardware Autopsy Youtube</a:t>
            </a:r>
            <a:endParaRPr sz="1200"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5" y="304800"/>
            <a:ext cx="8061962" cy="43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365" name="Google Shape;365;p57"/>
          <p:cNvSpPr txBox="1">
            <a:spLocks noGrp="1"/>
          </p:cNvSpPr>
          <p:nvPr>
            <p:ph type="sldNum" idx="12"/>
          </p:nvPr>
        </p:nvSpPr>
        <p:spPr>
          <a:xfrm>
            <a:off x="109075" y="146025"/>
            <a:ext cx="20094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113" y="658563"/>
            <a:ext cx="5217775" cy="38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688" y="740638"/>
            <a:ext cx="6510625" cy="3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ctrTitle"/>
          </p:nvPr>
        </p:nvSpPr>
        <p:spPr>
          <a:xfrm>
            <a:off x="2477950" y="3107350"/>
            <a:ext cx="628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consoles</a:t>
            </a:r>
            <a:endParaRPr/>
          </a:p>
        </p:txBody>
      </p:sp>
      <p:sp>
        <p:nvSpPr>
          <p:cNvPr id="381" name="Google Shape;381;p60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isn’t hard… anymore… uhum</a:t>
            </a:r>
            <a:endParaRPr/>
          </a:p>
        </p:txBody>
      </p:sp>
      <p:sp>
        <p:nvSpPr>
          <p:cNvPr id="382" name="Google Shape;382;p6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/>
        </p:nvSpPr>
        <p:spPr>
          <a:xfrm>
            <a:off x="5979575" y="2024550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M5Stack FACES ESP32 Pocket Computer - Keyboard, Game, Calculator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$70</a:t>
            </a:r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00" y="442250"/>
            <a:ext cx="5674774" cy="425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5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4294967295"/>
          </p:nvPr>
        </p:nvSpPr>
        <p:spPr>
          <a:xfrm>
            <a:off x="5547575" y="1843350"/>
            <a:ext cx="3348000" cy="1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GameBoy Advance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And derivatives were my favorite console</a:t>
            </a:r>
            <a:endParaRPr sz="2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987" y="314238"/>
            <a:ext cx="6020024" cy="45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/>
        </p:nvSpPr>
        <p:spPr>
          <a:xfrm>
            <a:off x="5979575" y="2024550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M5Stack Basic Core IoT Development Kit - ESP32 Dev Board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$35</a:t>
            </a:r>
            <a:endParaRPr/>
          </a:p>
        </p:txBody>
      </p:sp>
      <p:sp>
        <p:nvSpPr>
          <p:cNvPr id="402" name="Google Shape;402;p63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3" name="Google Shape;403;p6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51" y="728925"/>
            <a:ext cx="4910824" cy="36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25" y="285174"/>
            <a:ext cx="6097550" cy="45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/>
        </p:nvSpPr>
        <p:spPr>
          <a:xfrm>
            <a:off x="5979575" y="2024550"/>
            <a:ext cx="3036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Quicksand"/>
                <a:ea typeface="Quicksand"/>
                <a:cs typeface="Quicksand"/>
                <a:sym typeface="Quicksand"/>
              </a:rPr>
              <a:t>Adafruit PyGamer for MakeCode Arcade, CircuitPython or Arduino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4" name="Google Shape;414;p65"/>
          <p:cNvSpPr/>
          <p:nvPr/>
        </p:nvSpPr>
        <p:spPr>
          <a:xfrm>
            <a:off x="8343096" y="93305"/>
            <a:ext cx="672706" cy="66875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$40</a:t>
            </a:r>
            <a:endParaRPr/>
          </a:p>
        </p:txBody>
      </p:sp>
      <p:sp>
        <p:nvSpPr>
          <p:cNvPr id="415" name="Google Shape;415;p65"/>
          <p:cNvSpPr txBox="1"/>
          <p:nvPr/>
        </p:nvSpPr>
        <p:spPr>
          <a:xfrm>
            <a:off x="8271900" y="652650"/>
            <a:ext cx="8151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Adafruit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00" y="596125"/>
            <a:ext cx="5264699" cy="395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12" y="364200"/>
            <a:ext cx="5886775" cy="4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 descr="photo-1434030216411-0b793f4b4173.jp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8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28" name="Google Shape;428;p6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9FC5E8"/>
                </a:solidFill>
              </a:rPr>
              <a:t>THANKS!</a:t>
            </a:r>
            <a:endParaRPr sz="9000">
              <a:solidFill>
                <a:srgbClr val="9FC5E8"/>
              </a:solidFill>
            </a:endParaRPr>
          </a:p>
        </p:txBody>
      </p:sp>
      <p:sp>
        <p:nvSpPr>
          <p:cNvPr id="429" name="Google Shape;429;p67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Any questions?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You can find me at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@oyarzo.pablo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oyarzo.space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728663"/>
            <a:ext cx="47625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850" y="285750"/>
            <a:ext cx="4762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 idx="4294967295"/>
          </p:nvPr>
        </p:nvSpPr>
        <p:spPr>
          <a:xfrm>
            <a:off x="1219200" y="2573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Few Years later</a:t>
            </a:r>
            <a:endParaRPr sz="7200"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4294967295"/>
          </p:nvPr>
        </p:nvSpPr>
        <p:spPr>
          <a:xfrm>
            <a:off x="1264101" y="3716350"/>
            <a:ext cx="6513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After learning electronics and so on...</a:t>
            </a:r>
            <a:endParaRPr sz="1800"/>
          </a:p>
        </p:txBody>
      </p:sp>
      <p:sp>
        <p:nvSpPr>
          <p:cNvPr id="105" name="Google Shape;105;p20"/>
          <p:cNvSpPr/>
          <p:nvPr/>
        </p:nvSpPr>
        <p:spPr>
          <a:xfrm>
            <a:off x="1836939" y="9884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20"/>
          <p:cNvGrpSpPr/>
          <p:nvPr/>
        </p:nvGrpSpPr>
        <p:grpSpPr>
          <a:xfrm>
            <a:off x="2391964" y="496450"/>
            <a:ext cx="1426316" cy="1426403"/>
            <a:chOff x="6643075" y="3664250"/>
            <a:chExt cx="407950" cy="407975"/>
          </a:xfrm>
        </p:grpSpPr>
        <p:sp>
          <p:nvSpPr>
            <p:cNvPr id="107" name="Google Shape;107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20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0" name="Google Shape;110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0"/>
          <p:cNvSpPr/>
          <p:nvPr/>
        </p:nvSpPr>
        <p:spPr>
          <a:xfrm rot="6223920">
            <a:off x="3953912" y="935426"/>
            <a:ext cx="317280" cy="30295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746847" y="2045899"/>
            <a:ext cx="250224" cy="2389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Dissecting GBA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isn’t hard… anymore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Macintosh PowerPoint</Application>
  <PresentationFormat>On-screen Show (16:9)</PresentationFormat>
  <Paragraphs>124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Quicksand</vt:lpstr>
      <vt:lpstr>Arial</vt:lpstr>
      <vt:lpstr>Montserrat</vt:lpstr>
      <vt:lpstr>Roboto</vt:lpstr>
      <vt:lpstr>Didact Gothic</vt:lpstr>
      <vt:lpstr>Aemelia template</vt:lpstr>
      <vt:lpstr>Demystifying Hardware for Game Developers</vt:lpstr>
      <vt:lpstr>HELLO!</vt:lpstr>
      <vt:lpstr>PowerPoint Presentation</vt:lpstr>
      <vt:lpstr>Case</vt:lpstr>
      <vt:lpstr>PowerPoint Presentation</vt:lpstr>
      <vt:lpstr>PowerPoint Presentation</vt:lpstr>
      <vt:lpstr>PowerPoint Presentation</vt:lpstr>
      <vt:lpstr>Few Years later</vt:lpstr>
      <vt:lpstr>Dissecting GBA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Dissecting Switch</vt:lpstr>
      <vt:lpstr>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Joycon</vt:lpstr>
      <vt:lpstr>PowerPoint Presentation</vt:lpstr>
      <vt:lpstr>PowerPoint Presentation</vt:lpstr>
      <vt:lpstr>PowerPoint Presentation</vt:lpstr>
      <vt:lpstr>PowerPoint Presentation</vt:lpstr>
      <vt:lpstr>DIY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before vs now</vt:lpstr>
      <vt:lpstr>Back then</vt:lpstr>
      <vt:lpstr>PowerPoint Presentation</vt:lpstr>
      <vt:lpstr>PowerPoint Presentation</vt:lpstr>
      <vt:lpstr>PowerPoint Presentation</vt:lpstr>
      <vt:lpstr>Now</vt:lpstr>
      <vt:lpstr>PowerPoint Presentation</vt:lpstr>
      <vt:lpstr>PowerPoint Presentation</vt:lpstr>
      <vt:lpstr>Other consoles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Hardware for Game Developers</dc:title>
  <cp:lastModifiedBy>Enmanuel Toribio</cp:lastModifiedBy>
  <cp:revision>2</cp:revision>
  <dcterms:modified xsi:type="dcterms:W3CDTF">2019-08-07T03:02:47Z</dcterms:modified>
</cp:coreProperties>
</file>